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ennis" userId="95593416c17871f7" providerId="LiveId" clId="{E12C9C75-EFEF-4D2C-82ED-AFDA55401AF8}"/>
    <pc:docChg chg="modSld">
      <pc:chgData name="John Dennis" userId="95593416c17871f7" providerId="LiveId" clId="{E12C9C75-EFEF-4D2C-82ED-AFDA55401AF8}" dt="2024-03-26T17:17:15.514" v="33" actId="20577"/>
      <pc:docMkLst>
        <pc:docMk/>
      </pc:docMkLst>
      <pc:sldChg chg="modSp mod">
        <pc:chgData name="John Dennis" userId="95593416c17871f7" providerId="LiveId" clId="{E12C9C75-EFEF-4D2C-82ED-AFDA55401AF8}" dt="2024-03-26T17:17:15.514" v="33" actId="20577"/>
        <pc:sldMkLst>
          <pc:docMk/>
          <pc:sldMk cId="825094113" sldId="269"/>
        </pc:sldMkLst>
        <pc:spChg chg="mod">
          <ac:chgData name="John Dennis" userId="95593416c17871f7" providerId="LiveId" clId="{E12C9C75-EFEF-4D2C-82ED-AFDA55401AF8}" dt="2024-03-26T17:16:17.256" v="26" actId="20577"/>
          <ac:spMkLst>
            <pc:docMk/>
            <pc:sldMk cId="825094113" sldId="269"/>
            <ac:spMk id="2" creationId="{18041892-FAFD-1A4A-8B68-447736AFE9A3}"/>
          </ac:spMkLst>
        </pc:spChg>
        <pc:spChg chg="mod">
          <ac:chgData name="John Dennis" userId="95593416c17871f7" providerId="LiveId" clId="{E12C9C75-EFEF-4D2C-82ED-AFDA55401AF8}" dt="2024-03-26T17:14:28.783" v="1" actId="20577"/>
          <ac:spMkLst>
            <pc:docMk/>
            <pc:sldMk cId="825094113" sldId="269"/>
            <ac:spMk id="3" creationId="{F318D054-1B0C-BC53-06BB-0C5162254D69}"/>
          </ac:spMkLst>
        </pc:spChg>
        <pc:spChg chg="mod">
          <ac:chgData name="John Dennis" userId="95593416c17871f7" providerId="LiveId" clId="{E12C9C75-EFEF-4D2C-82ED-AFDA55401AF8}" dt="2024-03-26T17:17:15.514" v="33" actId="20577"/>
          <ac:spMkLst>
            <pc:docMk/>
            <pc:sldMk cId="825094113" sldId="269"/>
            <ac:spMk id="8" creationId="{7A5C830D-B487-D94D-855F-656DC4ECCF6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7EA59-1C6C-4AD7-BE48-8A057BFC7BA1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D9BA7-558D-452F-8CE6-0ABF0F933A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09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79BC35-752E-324A-8203-C9E5FAD3640A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86CF2-FDEB-BC47-D75B-D49B6DD15CC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9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94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23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03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535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888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77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68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627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65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420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07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EDC65-35D9-4927-9030-72DCF002204C}" type="datetimeFigureOut">
              <a:rPr lang="en-GB" smtClean="0"/>
              <a:t>26/03/2024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F9486-8EF9-42E6-9784-0AFE0BBF70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47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BD441F-3E10-684D-9B7D-53E732439507}"/>
              </a:ext>
            </a:extLst>
          </p:cNvPr>
          <p:cNvSpPr/>
          <p:nvPr/>
        </p:nvSpPr>
        <p:spPr>
          <a:xfrm>
            <a:off x="308758" y="1163783"/>
            <a:ext cx="8583761" cy="7159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041892-FAFD-1A4A-8B68-447736AFE9A3}"/>
              </a:ext>
            </a:extLst>
          </p:cNvPr>
          <p:cNvSpPr txBox="1">
            <a:spLocks/>
          </p:cNvSpPr>
          <p:nvPr/>
        </p:nvSpPr>
        <p:spPr>
          <a:xfrm>
            <a:off x="83125" y="2029765"/>
            <a:ext cx="9060875" cy="4109777"/>
          </a:xfrm>
          <a:prstGeom prst="rect">
            <a:avLst/>
          </a:prstGeom>
          <a:noFill/>
        </p:spPr>
        <p:txBody>
          <a:bodyPr wrap="square" numCol="3" rtlCol="0">
            <a:noAutofit/>
          </a:bodyPr>
          <a:lstStyle/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Fundamentals of OPEX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General History of Lean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Principles of Lean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Voice of the Customer and Business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Lean Belt Roles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Defining a Process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 8 Elements of Waste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Sustainability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5S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SIPOC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Process Mapping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Value Stream Mapping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Flow and Line Balancing 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Single-Piece-Flow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Poka-Yoke (Mistake Proofing)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SMED (Quick Change Over)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PULL and Just-in-Time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Kanban 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Visual Management 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Standardised Work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Kaizen and Kaizen Events</a:t>
            </a:r>
            <a:r>
              <a:rPr lang="en-GB" sz="1200" b="1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PDCA   </a:t>
            </a: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DMAIC basics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Root Cause Analysis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r>
              <a:rPr lang="en-GB" sz="1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Cause &amp; Effect / Fishbone Diagrams </a:t>
            </a:r>
            <a:endParaRPr lang="en-US" sz="1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fontAlgn="t">
              <a:lnSpc>
                <a:spcPct val="150000"/>
              </a:lnSpc>
              <a:buFont typeface="+mj-lt"/>
              <a:buAutoNum type="arabicPeriod"/>
            </a:pPr>
            <a:endParaRPr lang="en-GB" sz="800" b="1" dirty="0"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fontAlgn="t">
              <a:lnSpc>
                <a:spcPct val="150000"/>
              </a:lnSpc>
              <a:buFont typeface="+mj-lt"/>
              <a:buAutoNum type="arabicPeriod"/>
            </a:pPr>
            <a:endParaRPr lang="en-US" sz="800" b="1" dirty="0">
              <a:solidFill>
                <a:schemeClr val="bg1"/>
              </a:solidFill>
              <a:highlight>
                <a:srgbClr val="0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5C830D-B487-D94D-855F-656DC4ECCF6C}"/>
              </a:ext>
            </a:extLst>
          </p:cNvPr>
          <p:cNvSpPr/>
          <p:nvPr/>
        </p:nvSpPr>
        <p:spPr>
          <a:xfrm>
            <a:off x="251482" y="1260166"/>
            <a:ext cx="87543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spc="300" dirty="0">
                <a:solidFill>
                  <a:srgbClr val="00206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ILSSI Body of Knowledge for Lean Yellow Belt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18D054-1B0C-BC53-06BB-0C5162254D69}"/>
              </a:ext>
            </a:extLst>
          </p:cNvPr>
          <p:cNvSpPr txBox="1"/>
          <p:nvPr/>
        </p:nvSpPr>
        <p:spPr>
          <a:xfrm>
            <a:off x="241825" y="408079"/>
            <a:ext cx="1688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Version 3 : 2024</a:t>
            </a:r>
          </a:p>
        </p:txBody>
      </p:sp>
      <p:pic>
        <p:nvPicPr>
          <p:cNvPr id="6" name="Picture 5" descr="A picture containing web&#10;&#10;Description automatically generated">
            <a:extLst>
              <a:ext uri="{FF2B5EF4-FFF2-40B4-BE49-F238E27FC236}">
                <a16:creationId xmlns:a16="http://schemas.microsoft.com/office/drawing/2014/main" id="{F30B0B0D-B663-2FC9-38E1-8F5AE4E91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034" y="211587"/>
            <a:ext cx="1939329" cy="77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9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119</TotalTime>
  <Words>88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Dennis</dc:creator>
  <cp:lastModifiedBy>John Dennis</cp:lastModifiedBy>
  <cp:revision>5</cp:revision>
  <dcterms:created xsi:type="dcterms:W3CDTF">2023-02-12T14:02:23Z</dcterms:created>
  <dcterms:modified xsi:type="dcterms:W3CDTF">2024-03-26T17:17:24Z</dcterms:modified>
</cp:coreProperties>
</file>