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40FD5-747C-4C6A-A16E-C4CC7A3F08B6}" v="1" dt="2023-10-15T12:52:02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7EA59-1C6C-4AD7-BE48-8A057BFC7BA1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D9BA7-558D-452F-8CE6-0ABF0F93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0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9BC35-752E-324A-8203-C9E5FAD3640A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86CF2-FDEB-BC47-D75B-D49B6DD15CC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4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3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03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53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88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77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68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6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6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2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7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DC65-35D9-4927-9030-72DCF002204C}" type="datetimeFigureOut">
              <a:rPr lang="en-GB" smtClean="0"/>
              <a:t>15/10/2023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7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D441F-3E10-684D-9B7D-53E732439507}"/>
              </a:ext>
            </a:extLst>
          </p:cNvPr>
          <p:cNvSpPr/>
          <p:nvPr/>
        </p:nvSpPr>
        <p:spPr>
          <a:xfrm>
            <a:off x="308758" y="1163783"/>
            <a:ext cx="8583761" cy="715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041892-FAFD-1A4A-8B68-447736AFE9A3}"/>
              </a:ext>
            </a:extLst>
          </p:cNvPr>
          <p:cNvSpPr txBox="1">
            <a:spLocks/>
          </p:cNvSpPr>
          <p:nvPr/>
        </p:nvSpPr>
        <p:spPr>
          <a:xfrm>
            <a:off x="83125" y="2029765"/>
            <a:ext cx="9060875" cy="4109777"/>
          </a:xfrm>
          <a:prstGeom prst="rect">
            <a:avLst/>
          </a:prstGeom>
          <a:noFill/>
        </p:spPr>
        <p:txBody>
          <a:bodyPr wrap="square" numCol="3" rtlCol="0">
            <a:noAutofit/>
          </a:bodyPr>
          <a:lstStyle/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Fundamentals of OPEX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General History of Lean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Principles of Lean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Voice of the Customer and Business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Lean Belt Roles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Defining a Process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8 Elements of Waste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Defining Quality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Quality Circles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Critical to Quality (CTQs)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SIPOC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Process Mapping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Value Stream Mapping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Flow and Line Balancing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Little’s Law and Kingsman’s Law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TOC and Bottle-necks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Single-Piece-Flow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Poka-Yoke (Mistake Proofing)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SMED (Quick Change Over)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PULL and Just-in-Time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Kanban 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Visual Management 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Standardised Work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Kaizen and Kaizen Events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Fake Lean vs Real Lean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Gemba and Gemba Walks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Lean Leadership Style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PDCA  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DMAIC basics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Define Phase of DMAIC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Problem / Opportunity Definition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A3 Reports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Measure Phase of DMAIC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Graphical Analysis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 err="1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Analyze</a:t>
            </a: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Phase of DMAIC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Root Cause Analysis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Cause &amp; Effect / Fishbone Diagrams 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Improve Phase of DMAIC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Digital Transformation / Automation / Robotics as examples of Improvement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Control Phase of DMAIC</a:t>
            </a:r>
            <a:endParaRPr lang="en-US" sz="1200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endParaRPr lang="en-GB" sz="800" b="1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fontAlgn="t">
              <a:lnSpc>
                <a:spcPct val="150000"/>
              </a:lnSpc>
              <a:buFont typeface="+mj-lt"/>
              <a:buAutoNum type="arabicPeriod"/>
            </a:pPr>
            <a:endParaRPr lang="en-US" sz="800" b="1" dirty="0">
              <a:solidFill>
                <a:schemeClr val="bg1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5C830D-B487-D94D-855F-656DC4ECCF6C}"/>
              </a:ext>
            </a:extLst>
          </p:cNvPr>
          <p:cNvSpPr/>
          <p:nvPr/>
        </p:nvSpPr>
        <p:spPr>
          <a:xfrm>
            <a:off x="251482" y="1260166"/>
            <a:ext cx="8754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pc="3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ILSSI Body of Knowledge for Lean Green Belt /Certified Lean Practitioner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18D054-1B0C-BC53-06BB-0C5162254D69}"/>
              </a:ext>
            </a:extLst>
          </p:cNvPr>
          <p:cNvSpPr txBox="1"/>
          <p:nvPr/>
        </p:nvSpPr>
        <p:spPr>
          <a:xfrm>
            <a:off x="241825" y="408079"/>
            <a:ext cx="1688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Version 6 : 2023</a:t>
            </a:r>
          </a:p>
        </p:txBody>
      </p:sp>
      <p:pic>
        <p:nvPicPr>
          <p:cNvPr id="6" name="Picture 5" descr="A picture containing web&#10;&#10;Description automatically generated">
            <a:extLst>
              <a:ext uri="{FF2B5EF4-FFF2-40B4-BE49-F238E27FC236}">
                <a16:creationId xmlns:a16="http://schemas.microsoft.com/office/drawing/2014/main" id="{F30B0B0D-B663-2FC9-38E1-8F5AE4E91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034" y="211587"/>
            <a:ext cx="1939329" cy="77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9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116</TotalTime>
  <Words>163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Dennis</dc:creator>
  <cp:lastModifiedBy>John Dennis</cp:lastModifiedBy>
  <cp:revision>5</cp:revision>
  <dcterms:created xsi:type="dcterms:W3CDTF">2023-02-12T14:02:23Z</dcterms:created>
  <dcterms:modified xsi:type="dcterms:W3CDTF">2023-10-15T12:55:11Z</dcterms:modified>
</cp:coreProperties>
</file>